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44F2-0000-45ED-A7DA-0F1E88DED049}" type="datetimeFigureOut">
              <a:rPr lang="ru-RU" smtClean="0"/>
              <a:pPr/>
              <a:t>06.06.2011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FC8D-FD14-408E-A4DC-6F79F2F5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44F2-0000-45ED-A7DA-0F1E88DED049}" type="datetimeFigureOut">
              <a:rPr lang="ru-RU" smtClean="0"/>
              <a:pPr/>
              <a:t>06.06.2011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FC8D-FD14-408E-A4DC-6F79F2F5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44F2-0000-45ED-A7DA-0F1E88DED049}" type="datetimeFigureOut">
              <a:rPr lang="ru-RU" smtClean="0"/>
              <a:pPr/>
              <a:t>06.06.2011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FC8D-FD14-408E-A4DC-6F79F2F5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44F2-0000-45ED-A7DA-0F1E88DED049}" type="datetimeFigureOut">
              <a:rPr lang="ru-RU" smtClean="0"/>
              <a:pPr/>
              <a:t>06.06.2011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FC8D-FD14-408E-A4DC-6F79F2F5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44F2-0000-45ED-A7DA-0F1E88DED049}" type="datetimeFigureOut">
              <a:rPr lang="ru-RU" smtClean="0"/>
              <a:pPr/>
              <a:t>06.06.2011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FC8D-FD14-408E-A4DC-6F79F2F5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44F2-0000-45ED-A7DA-0F1E88DED049}" type="datetimeFigureOut">
              <a:rPr lang="ru-RU" smtClean="0"/>
              <a:pPr/>
              <a:t>06.06.2011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FC8D-FD14-408E-A4DC-6F79F2F5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44F2-0000-45ED-A7DA-0F1E88DED049}" type="datetimeFigureOut">
              <a:rPr lang="ru-RU" smtClean="0"/>
              <a:pPr/>
              <a:t>06.06.2011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FC8D-FD14-408E-A4DC-6F79F2F5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44F2-0000-45ED-A7DA-0F1E88DED049}" type="datetimeFigureOut">
              <a:rPr lang="ru-RU" smtClean="0"/>
              <a:pPr/>
              <a:t>06.06.2011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FC8D-FD14-408E-A4DC-6F79F2F5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44F2-0000-45ED-A7DA-0F1E88DED049}" type="datetimeFigureOut">
              <a:rPr lang="ru-RU" smtClean="0"/>
              <a:pPr/>
              <a:t>06.06.2011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FC8D-FD14-408E-A4DC-6F79F2F5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44F2-0000-45ED-A7DA-0F1E88DED049}" type="datetimeFigureOut">
              <a:rPr lang="ru-RU" smtClean="0"/>
              <a:pPr/>
              <a:t>06.06.2011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FC8D-FD14-408E-A4DC-6F79F2F5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44F2-0000-45ED-A7DA-0F1E88DED049}" type="datetimeFigureOut">
              <a:rPr lang="ru-RU" smtClean="0"/>
              <a:pPr/>
              <a:t>06.06.2011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FC8D-FD14-408E-A4DC-6F79F2F5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C44F2-0000-45ED-A7DA-0F1E88DED049}" type="datetimeFigureOut">
              <a:rPr lang="ru-RU" smtClean="0"/>
              <a:pPr/>
              <a:t>06.06.2011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EFC8D-FD14-408E-A4DC-6F79F2F5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здоровьесберегающего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образовательного процесса через использование содержания учебного предмета.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581128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МОУ СОШ № 10 г.о. Кинель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Хлынцева Юлия Викторовна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«Чтобы сделать ребёнка умным и рассудительным, сделайте его крепким и здоровым». Ж. - Ж Руссо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Полина\Desktop\children-fitnes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36912"/>
            <a:ext cx="6480720" cy="382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учителя: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11349"/>
            <a:ext cx="8229600" cy="4525963"/>
          </a:xfr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обеспечить ученику возможность сохранения здоровья;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сформировать </a:t>
            </a:r>
            <a:r>
              <a:rPr lang="ru-RU" dirty="0"/>
              <a:t>у него необходимые знания, умения и навыки по здоровому образу жизни;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научить </a:t>
            </a:r>
            <a:r>
              <a:rPr lang="ru-RU" dirty="0"/>
              <a:t>использовать полученные знания в повседневной жизни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укреплять </a:t>
            </a:r>
            <a:r>
              <a:rPr lang="ru-RU" dirty="0"/>
              <a:t>здоровье детей во время учебного процесса.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Подвижные игры дидактической направленности.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E:\фото1\4 б\6 шляп\DSCN1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734827"/>
            <a:ext cx="3729773" cy="2796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E:\фото1\3 класс\Динамический час\DSCN0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629538"/>
            <a:ext cx="4896544" cy="3671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Динамическая орфография.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E:\фото1\4 б\DSCN9917.JPG"/>
          <p:cNvPicPr>
            <a:picLocks noChangeAspect="1" noChangeArrowheads="1"/>
          </p:cNvPicPr>
          <p:nvPr/>
        </p:nvPicPr>
        <p:blipFill>
          <a:blip r:embed="rId2" cstate="print"/>
          <a:srcRect l="16667" t="3620" r="9260"/>
          <a:stretch>
            <a:fillRect/>
          </a:stretch>
        </p:blipFill>
        <p:spPr bwMode="auto">
          <a:xfrm>
            <a:off x="1475656" y="1628800"/>
            <a:ext cx="2880320" cy="4997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E:\фото1\4 б\DSCN9914.JPG"/>
          <p:cNvPicPr>
            <a:picLocks noChangeAspect="1" noChangeArrowheads="1"/>
          </p:cNvPicPr>
          <p:nvPr/>
        </p:nvPicPr>
        <p:blipFill>
          <a:blip r:embed="rId3" cstate="print"/>
          <a:srcRect l="16686" t="4634" r="3592"/>
          <a:stretch>
            <a:fillRect/>
          </a:stretch>
        </p:blipFill>
        <p:spPr bwMode="auto">
          <a:xfrm>
            <a:off x="4932040" y="1628800"/>
            <a:ext cx="3096344" cy="4939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Физкультурные минутки.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DSCN9650"/>
          <p:cNvPicPr>
            <a:picLocks noChangeAspect="1" noChangeArrowheads="1"/>
          </p:cNvPicPr>
          <p:nvPr/>
        </p:nvPicPr>
        <p:blipFill>
          <a:blip r:embed="rId2" cstate="print"/>
          <a:srcRect l="22783"/>
          <a:stretch>
            <a:fillRect/>
          </a:stretch>
        </p:blipFill>
        <p:spPr bwMode="auto">
          <a:xfrm>
            <a:off x="5345206" y="1556792"/>
            <a:ext cx="3619282" cy="3515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5" descr="DSCN00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944837"/>
            <a:ext cx="4871206" cy="3652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Психогимнастика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методике Ганы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Юновой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E:\фото1\4 б\DSCN9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48" y="1484784"/>
            <a:ext cx="499355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E:\фото1\4 б\DSCN9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5" y="3068960"/>
            <a:ext cx="4705469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«Гимнастика мозга».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098" name="Picture 2" descr="E:\фото1\4 б\DSCN9733.JPG"/>
          <p:cNvPicPr>
            <a:picLocks noChangeAspect="1" noChangeArrowheads="1"/>
          </p:cNvPicPr>
          <p:nvPr/>
        </p:nvPicPr>
        <p:blipFill>
          <a:blip r:embed="rId2" cstate="print"/>
          <a:srcRect l="9717" t="10201" b="11104"/>
          <a:stretch>
            <a:fillRect/>
          </a:stretch>
        </p:blipFill>
        <p:spPr bwMode="auto">
          <a:xfrm>
            <a:off x="179512" y="1556792"/>
            <a:ext cx="3384376" cy="39340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E:\фото1\4 б\DSCN9734.JPG"/>
          <p:cNvPicPr>
            <a:picLocks noChangeAspect="1" noChangeArrowheads="1"/>
          </p:cNvPicPr>
          <p:nvPr/>
        </p:nvPicPr>
        <p:blipFill>
          <a:blip r:embed="rId3" cstate="print"/>
          <a:srcRect l="2820" t="4319" r="19436" b="9821"/>
          <a:stretch>
            <a:fillRect/>
          </a:stretch>
        </p:blipFill>
        <p:spPr bwMode="auto">
          <a:xfrm>
            <a:off x="3851920" y="2132856"/>
            <a:ext cx="5109851" cy="42315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Познание мира через движение!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Полина\Desktop\0_1ba94_659ffa18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616624" cy="42124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95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Организация  здоровьесберегающего образовательного процесса через использование содержания учебного предмета.</vt:lpstr>
      <vt:lpstr>Слайд 2</vt:lpstr>
      <vt:lpstr>Задачи учителя:</vt:lpstr>
      <vt:lpstr>Подвижные игры дидактической направленности.</vt:lpstr>
      <vt:lpstr>Динамическая орфография.</vt:lpstr>
      <vt:lpstr>Физкультурные минутки.</vt:lpstr>
      <vt:lpstr>Психогимнастика по методике Ганы Юновой.</vt:lpstr>
      <vt:lpstr>«Гимнастика мозга».</vt:lpstr>
      <vt:lpstr>Познание мира через движение!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здоровьесберегающего образовательного процесса через использование содержания учебного предмета.</dc:title>
  <dc:creator>Полина</dc:creator>
  <cp:lastModifiedBy>Полина</cp:lastModifiedBy>
  <cp:revision>7</cp:revision>
  <dcterms:created xsi:type="dcterms:W3CDTF">2011-06-04T06:15:43Z</dcterms:created>
  <dcterms:modified xsi:type="dcterms:W3CDTF">2011-06-06T17:05:03Z</dcterms:modified>
</cp:coreProperties>
</file>